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94931-E9CE-4F9F-8B5B-7802B010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0E1D0D-A22B-4090-B985-036D668B0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71D04F-CCFC-433A-85C1-D5A70688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7F3D9-A912-48D0-8AC1-837852C8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5F44C7-DCB5-4ECA-B983-3E3ED11F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36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70611-E528-491E-8F34-8B92C518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B6E0E4-AA1D-4E7F-BCD0-1D525351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9EA8A-7AE1-4609-B380-49FE9937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E6C48A-1118-469E-B024-0EFD6F18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E903E9-7287-4E5B-B5E0-2ED8F1D3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9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B582FE-1415-4295-A070-88028BF10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168BB9-78B3-4E4A-AEF3-9FEDF8C9A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E135D-9B8F-4408-A9BD-0BC45887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9E8DF-79C1-468B-9DF6-775CCF76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88FE7A-3D3D-48BC-A05A-D9233D43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07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B3198-65C6-46C9-BCA2-2E19B621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ECC7D2-D9CF-4CB3-B8DB-0CC97DDC9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360DF-E6E1-4502-A2AB-B6608714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12384-936C-49B5-BA3D-6D8857ED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125F41-0E8C-4768-8EA3-22630226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39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513D8-9AB6-4411-BD1F-1829A715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19EEBB-903A-4773-862A-08D885BF1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4C7FE0-943E-4D28-B388-B4B1F3FF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86716-9519-4EB4-BA1C-93A19B01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CB1C2C-C8F1-4722-818E-9040A9F3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17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01C9B-4103-4230-95BA-6BD1CAC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7E360B-C188-43D2-806C-858D73762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10B087-41D2-4970-AF98-B6FF9CF65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99E3CB-D704-46F0-94D9-3D00B1D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6A02D9-DDA4-43F0-BD15-B832870B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331602-17FE-4AFD-A2E8-0E24D08C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3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0318F-D4CA-4A8D-9993-221CFDB6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2FA2C3-339D-42E3-8DE1-581F841B0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E9D5D7-FC89-4C38-8EEA-D500CE19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E7F768-9A93-441B-85D7-641EB6CE5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4FF381-AA7B-4657-AD67-E8201EC0B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8DEFC9B-75F2-4BBD-9489-31D7497B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DE1520-897E-4A53-A082-2272BD85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0EE83F-778E-4F82-859D-92447A4B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390D0-EE12-4C90-94AE-5DD1528C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544056-11BC-4B9F-935B-AD98A3A7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14F758-1965-441F-AFB9-1CAD6B8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5FBEC3-BB8B-414D-90E8-A68147B9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9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553718-BF94-4F49-AB57-F3177C55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4367F2-0D2D-4154-8B36-5D476752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2205C0-B09E-42C3-B823-3FB3A9B6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88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B434-0402-4B37-B4CE-1DB661A3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5F996-4297-451F-A40A-28647D07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65136B-CA20-484E-B2C7-1AE261E66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1D1E37-702E-4BC6-84E2-24223863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0AF81B-76B9-42CF-9A35-77978FC6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4400D5-D302-4132-94A1-3F19C1BF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82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FB3D0-1087-4799-8FA9-929EF24C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F9DDB7-AF33-41F4-8164-7BDBDAE12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7C9DDE-5EE8-4024-9CD7-9A7CE2DC0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98EF52-4426-46F1-A78F-E49DE9D1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2489D7-7019-4A2E-95A3-4E2DA9D7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EB66D-0569-4F1F-9E8A-BA3B2DCB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69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DBD6B-7E79-49AE-9236-AD84D12D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B1049D-25C0-403F-AB61-E6295493F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7A5A2-1D3B-4D4C-9F41-79DB57D40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0317-D0F4-4C90-8B5D-02405949AD30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7AC9E8-0B9C-4F71-A863-32B64A07E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E3ED95-5D12-4ACC-B102-BEF642611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D33-8DBF-49A9-8E97-D54469DF6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6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D0A3A-6F7C-42E2-8E17-495D8EB2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533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400596-4F42-495B-93BF-CE166E833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0800"/>
            <a:ext cx="9144000" cy="1676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Последовательное изучение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теории практическими заданиями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базы для дальнейшего развития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C38FE27-4274-4287-94B6-BB39C3CB47F6}"/>
              </a:ext>
            </a:extLst>
          </p:cNvPr>
          <p:cNvSpPr txBox="1">
            <a:spLocks/>
          </p:cNvSpPr>
          <p:nvPr/>
        </p:nvSpPr>
        <p:spPr>
          <a:xfrm>
            <a:off x="1714500" y="2184400"/>
            <a:ext cx="9144000" cy="81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</a:t>
            </a:r>
          </a:p>
        </p:txBody>
      </p:sp>
    </p:spTree>
    <p:extLst>
      <p:ext uri="{BB962C8B-B14F-4D97-AF65-F5344CB8AC3E}">
        <p14:creationId xmlns:p14="http://schemas.microsoft.com/office/powerpoint/2010/main" val="16803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445011-4A0A-4FA5-8CB1-697705647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74612"/>
            <a:ext cx="5404556" cy="353695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4ECEE-14C9-4C2E-B084-9B0F8BF2A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6417733" cy="3609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9BF7B-CA6E-411D-9544-EFBF95737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563"/>
            <a:ext cx="5774267" cy="31003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189F94-BF00-4312-A879-6D22065ED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974"/>
            <a:ext cx="6096000" cy="3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2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A11CC-1AF8-4DAC-9CF6-07ED4585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1662AAD-CE22-4475-A2E6-573377C1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227DFB-DDB6-4EE4-BB1B-0F3A4CCB8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3429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F61103-4942-4EB9-A7EC-42C161934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9E2D6C-9FBE-44AF-89AD-3D7E0EDA8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27029-8A5D-4A7D-8D94-7724D592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97D83A-3D7B-433E-8525-E5815366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1AA97-942E-4981-909D-BDA3752D0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5869BE-672C-44A5-91E2-790B051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802239-E90F-4CC0-8B83-0B5995F39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4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08305-6BC2-43C9-A810-76715AD0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A8A38F-03C1-4BC3-AE78-A732DADEB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D2E78-E674-46E5-B92C-F482CA3AA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3812"/>
            <a:ext cx="6096000" cy="3429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C88254-5E72-4390-97F3-487ECA1A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F2B706-51EA-4D7A-8C14-C9660F5FD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DC58-6B8A-4F4A-A30A-CAE1A3A4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31A3FA0-CDB3-4258-8AE3-16178A640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C4E1D-E266-4059-A935-94E04CB1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3812"/>
            <a:ext cx="6096000" cy="3429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4432CD-5CA2-476B-80D9-AAFEADE65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138332" cy="34528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F30A46-71CB-4614-9B7F-CC7DA94B5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2" y="3428999"/>
            <a:ext cx="6053668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7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16</Words>
  <Application>Microsoft Office PowerPoint</Application>
  <PresentationFormat>Широкоэкранный</PresentationFormat>
  <Paragraphs>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Введение в Python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Python</dc:title>
  <dc:creator>Администратор</dc:creator>
  <cp:lastModifiedBy>Администратор</cp:lastModifiedBy>
  <cp:revision>5</cp:revision>
  <dcterms:created xsi:type="dcterms:W3CDTF">2021-10-19T06:10:14Z</dcterms:created>
  <dcterms:modified xsi:type="dcterms:W3CDTF">2021-10-19T07:56:41Z</dcterms:modified>
</cp:coreProperties>
</file>